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17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5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99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06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9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6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67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5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2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30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365F-A638-47A3-8F96-1151AEA94230}" type="datetimeFigureOut">
              <a:rPr lang="uk-UA" smtClean="0"/>
              <a:t>12.08.2020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3171-A2F0-4453-BC38-45582C902F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1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3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50" y="922546"/>
            <a:ext cx="1920406" cy="3164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7" y="156594"/>
            <a:ext cx="1657581" cy="2505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23" y="4396622"/>
            <a:ext cx="2376278" cy="196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6" y="4155738"/>
            <a:ext cx="1821659" cy="1840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8" y="3220720"/>
            <a:ext cx="5797798" cy="3755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7" y="51805"/>
            <a:ext cx="2600688" cy="2610214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6425938" y="143594"/>
            <a:ext cx="5613662" cy="2281476"/>
          </a:xfrm>
          <a:prstGeom prst="flowChartAlternate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Виберіть фрукти</a:t>
            </a:r>
          </a:p>
          <a:p>
            <a:pPr algn="ctr"/>
            <a:r>
              <a:rPr lang="ru-RU" sz="40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в назві яких міститься</a:t>
            </a:r>
          </a:p>
          <a:p>
            <a:pPr algn="ctr"/>
            <a:r>
              <a:rPr lang="ru-RU" sz="48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4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літера «А»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19" y="3435827"/>
            <a:ext cx="1418006" cy="2336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66" y="3961513"/>
            <a:ext cx="1409748" cy="1424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02" y="4079694"/>
            <a:ext cx="1193634" cy="18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Кабінет 19</dc:creator>
  <cp:lastModifiedBy>Влад Хомич</cp:lastModifiedBy>
  <cp:revision>6</cp:revision>
  <dcterms:created xsi:type="dcterms:W3CDTF">2019-12-05T10:16:32Z</dcterms:created>
  <dcterms:modified xsi:type="dcterms:W3CDTF">2020-08-12T12:07:20Z</dcterms:modified>
</cp:coreProperties>
</file>