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8D12F-90FB-593F-6A99-B153FB2B6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47B92810-38CE-FF3B-6A70-5E6AE5AC3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18CBE82-FAE9-6B7F-E28C-4D2BED1B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F686-85F6-4B65-B1C7-08A171284840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163901F-A349-3776-4A28-5655F5347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F3A1811-A29A-66A8-BBDF-BF032181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69B44-C541-4747-9710-BA06E9B21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2609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05745-7033-1622-0E70-A0146A8EC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B20F19F-D832-E0FB-7739-52C9DE63B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009DD46-234A-4AE9-32B9-AD7F8FFD1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F686-85F6-4B65-B1C7-08A171284840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CEF8018-AA89-0E05-F2BE-0271FF51A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8B2D815-B936-D068-3240-BC3BD6B29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69B44-C541-4747-9710-BA06E9B21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3628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2A9CE-F36F-E905-038B-E4EAC89AF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834B9A4-3F8F-2E36-E5E9-1F6FEE63F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E31A3B7-6373-D993-65AA-B7A95B02F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F686-85F6-4B65-B1C7-08A171284840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C7899D6-F83F-6A09-BB09-98A0DF9C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BD0287A-D417-63E5-B730-728E2BC05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69B44-C541-4747-9710-BA06E9B21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238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E8A43-92C8-89C4-9B6C-EB138E576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16BF5C9-E268-9347-886D-087503EC2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308CD45-D0ED-D86F-EF04-BF9BB2CA2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22389C9-AE43-5696-B2D4-FCE02DCC1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F686-85F6-4B65-B1C7-08A171284840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4756AC3-A894-58A3-DD05-5AD9092CD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675210C-49FA-1189-74E2-AAF2065F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69B44-C541-4747-9710-BA06E9B21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30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83031C-06FE-DF71-CE4F-7E11D7809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4636120-2329-C0BC-7B74-6D8E851E4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892BA17-2D85-5BFC-1A2D-DF8CFC679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DA1E9EDA-0758-2776-1943-66F19BD369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C65B3C17-22A2-E6C4-FAF7-3A6CD91614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7A014098-4821-9AAA-399D-BC9C4FA14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F686-85F6-4B65-B1C7-08A171284840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4734ED55-4114-326C-D176-E38E9B991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A535791A-A54A-E953-FA6D-CC9C7178A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69B44-C541-4747-9710-BA06E9B21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2260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BDA74C-8CC2-56AE-B5EC-79B7D3B38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5E150ECA-286A-082A-9E05-9BBAA894B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F686-85F6-4B65-B1C7-08A171284840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35B0365A-1AFD-842F-5975-49C1761B4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9913FA7-FC61-49FB-1CFF-F7A3B7A9C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69B44-C541-4747-9710-BA06E9B21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0993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98D8C2F3-89BE-8555-D9A4-715CDE968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F686-85F6-4B65-B1C7-08A171284840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32D5E7FB-5BB1-A958-F45A-CD5B32AEB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FC453674-F015-BC11-80A8-8C3FBC22C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69B44-C541-4747-9710-BA06E9B21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7327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55B087-CABA-282B-A7ED-14072735A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8426565-BD36-79AF-E98D-B7E85BECD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638A28E-3D1D-5F4A-7A0A-D78BC1BCB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0111C7B-825A-C564-AA3E-3DB675CB8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F686-85F6-4B65-B1C7-08A171284840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C9596F4-E884-D4C8-C66B-1AF456696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18143DD-9D22-A2AA-A6BC-976DA58A6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69B44-C541-4747-9710-BA06E9B21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713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6C8F49-2BDA-F268-07B6-DCCD1716A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6D2FB60-95FE-ECAF-D847-2D7819F16B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7150D56-CFD4-A288-CB6D-179D4D77D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400C529-854C-365C-8F1B-9633BCE41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F686-85F6-4B65-B1C7-08A171284840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67019FC-A783-BA1F-44CE-7071DA141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287F967-FF71-B75E-F600-792F76871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69B44-C541-4747-9710-BA06E9B21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41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258F0-9AB2-7FF7-284C-AA808641F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5E3074C-3D84-0221-64E4-EC1FD296C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A9A960D-E371-D918-F007-E80B3D863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F686-85F6-4B65-B1C7-08A171284840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866077C-9CB2-7BC3-3ECD-608954CD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1603294-1DAE-80C5-4EDF-F42A4D7B3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69B44-C541-4747-9710-BA06E9B21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3264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97C60A51-4B2A-074C-A5BD-A0448DED0C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9AE6C67-8254-19A4-7DF7-2E5DCEE48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929AE81-14DE-EED4-E400-8CBB4C131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F686-85F6-4B65-B1C7-08A171284840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4FCE8BA-E2F8-CA74-F06A-8831EEAF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CD567EA-05C3-B76E-9FAA-C36CF04C6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69B44-C541-4747-9710-BA06E9B21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514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FE7684C-DCE1-02FC-6774-781877B2A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FF9356A-56DE-5EC0-70EF-95D36DBCE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DFCC2FF-0EC0-9EE6-0943-71E158DCAC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ACF686-85F6-4B65-B1C7-08A171284840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9868A32-3826-E1B7-14D8-1BF6D01A8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96C11D9-5872-F675-4C8F-1C8E55A82F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469B44-C541-4747-9710-BA06E9B2160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374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цифровые технологии - 61 фото">
            <a:extLst>
              <a:ext uri="{FF2B5EF4-FFF2-40B4-BE49-F238E27FC236}">
                <a16:creationId xmlns:a16="http://schemas.microsoft.com/office/drawing/2014/main" id="{B8A3AE34-2282-26E9-E9B7-0841EA7DF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ABB6362-5F70-2D9F-30AD-8AB809AAE0FF}"/>
              </a:ext>
            </a:extLst>
          </p:cNvPr>
          <p:cNvSpPr/>
          <p:nvPr/>
        </p:nvSpPr>
        <p:spPr>
          <a:xfrm>
            <a:off x="2665413" y="310399"/>
            <a:ext cx="68611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>
                <a:ln w="0"/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Сучасні комп’ютери</a:t>
            </a:r>
            <a:endParaRPr lang="uk-UA" sz="5400" b="1" cap="none" spc="0" dirty="0">
              <a:ln w="0"/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D12FFC6C-F4A3-BC28-B817-B3AB352F43D4}"/>
              </a:ext>
            </a:extLst>
          </p:cNvPr>
          <p:cNvSpPr/>
          <p:nvPr/>
        </p:nvSpPr>
        <p:spPr>
          <a:xfrm>
            <a:off x="1733910" y="2115518"/>
            <a:ext cx="3838755" cy="690113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Ноутбук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D2513CB8-CA64-7300-0B21-688B707C3E87}"/>
              </a:ext>
            </a:extLst>
          </p:cNvPr>
          <p:cNvSpPr/>
          <p:nvPr/>
        </p:nvSpPr>
        <p:spPr>
          <a:xfrm>
            <a:off x="6096000" y="2115518"/>
            <a:ext cx="3838755" cy="690113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Моноблок</a:t>
            </a:r>
          </a:p>
        </p:txBody>
      </p:sp>
      <p:pic>
        <p:nvPicPr>
          <p:cNvPr id="1028" name="Picture 4" descr="It Png ,HD PNG . (+) Pictures - vhv.rs">
            <a:extLst>
              <a:ext uri="{FF2B5EF4-FFF2-40B4-BE49-F238E27FC236}">
                <a16:creationId xmlns:a16="http://schemas.microsoft.com/office/drawing/2014/main" id="{E016898F-1938-0C06-E6CA-C8090755D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837" y="4794767"/>
            <a:ext cx="2329492" cy="185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oftware Services, IT Solutions, Technology Support Transparent PNG">
            <a:extLst>
              <a:ext uri="{FF2B5EF4-FFF2-40B4-BE49-F238E27FC236}">
                <a16:creationId xmlns:a16="http://schemas.microsoft.com/office/drawing/2014/main" id="{CA224E7E-2B0D-747F-5488-25BEDAF89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489" y="4545397"/>
            <a:ext cx="2814416" cy="183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T PNG Photo">
            <a:extLst>
              <a:ext uri="{FF2B5EF4-FFF2-40B4-BE49-F238E27FC236}">
                <a16:creationId xmlns:a16="http://schemas.microsoft.com/office/drawing/2014/main" id="{97A9F3CF-9A31-D2E4-EBAF-4E77B284D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462" y="208900"/>
            <a:ext cx="1631830" cy="204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Заказать IT-аутсорсинг для предприятия от Скай Вижн Украина">
            <a:extLst>
              <a:ext uri="{FF2B5EF4-FFF2-40B4-BE49-F238E27FC236}">
                <a16:creationId xmlns:a16="http://schemas.microsoft.com/office/drawing/2014/main" id="{86386E2A-447C-DAEB-1EDF-F0F3631EC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09" y="0"/>
            <a:ext cx="1869296" cy="148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03F9FE73-BDA6-6084-B0C8-306E2FA437E1}"/>
              </a:ext>
            </a:extLst>
          </p:cNvPr>
          <p:cNvSpPr/>
          <p:nvPr/>
        </p:nvSpPr>
        <p:spPr>
          <a:xfrm>
            <a:off x="4701396" y="5228426"/>
            <a:ext cx="2702943" cy="737392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spc="-150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Arial Black" panose="020B0A04020102020204" pitchFamily="34" charset="0"/>
              </a:rPr>
              <a:t>Завершити показ</a:t>
            </a:r>
          </a:p>
        </p:txBody>
      </p:sp>
    </p:spTree>
    <p:extLst>
      <p:ext uri="{BB962C8B-B14F-4D97-AF65-F5344CB8AC3E}">
        <p14:creationId xmlns:p14="http://schemas.microsoft.com/office/powerpoint/2010/main" val="2650483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цифровые технологии - 61 фото">
            <a:extLst>
              <a:ext uri="{FF2B5EF4-FFF2-40B4-BE49-F238E27FC236}">
                <a16:creationId xmlns:a16="http://schemas.microsoft.com/office/drawing/2014/main" id="{7E3D04F5-E65E-FA3A-46CE-52613265E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Ноутбук PNG">
            <a:extLst>
              <a:ext uri="{FF2B5EF4-FFF2-40B4-BE49-F238E27FC236}">
                <a16:creationId xmlns:a16="http://schemas.microsoft.com/office/drawing/2014/main" id="{03C9786A-2F3F-0368-F037-8E46B821F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365" y="987725"/>
            <a:ext cx="439578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F9F00803-E6F7-93F6-2F9C-4587EED51B9B}"/>
              </a:ext>
            </a:extLst>
          </p:cNvPr>
          <p:cNvSpPr/>
          <p:nvPr/>
        </p:nvSpPr>
        <p:spPr>
          <a:xfrm>
            <a:off x="3310770" y="5857335"/>
            <a:ext cx="5190897" cy="69011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Повернутися на головну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F34F158-FF3C-8862-A2C6-086247804450}"/>
              </a:ext>
            </a:extLst>
          </p:cNvPr>
          <p:cNvSpPr/>
          <p:nvPr/>
        </p:nvSpPr>
        <p:spPr>
          <a:xfrm>
            <a:off x="1062467" y="1164414"/>
            <a:ext cx="409759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Тут має бути </a:t>
            </a:r>
          </a:p>
          <a:p>
            <a:pPr algn="ctr"/>
            <a:r>
              <a:rPr lang="uk-U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короткий </a:t>
            </a:r>
          </a:p>
          <a:p>
            <a:pPr algn="ctr"/>
            <a:r>
              <a:rPr lang="uk-U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071349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цифровые технологии - 61 фото">
            <a:extLst>
              <a:ext uri="{FF2B5EF4-FFF2-40B4-BE49-F238E27FC236}">
                <a16:creationId xmlns:a16="http://schemas.microsoft.com/office/drawing/2014/main" id="{7E3D04F5-E65E-FA3A-46CE-52613265E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F9F00803-E6F7-93F6-2F9C-4587EED51B9B}"/>
              </a:ext>
            </a:extLst>
          </p:cNvPr>
          <p:cNvSpPr/>
          <p:nvPr/>
        </p:nvSpPr>
        <p:spPr>
          <a:xfrm>
            <a:off x="3310770" y="5857335"/>
            <a:ext cx="5190897" cy="69011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Повернутися на головну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F34F158-FF3C-8862-A2C6-086247804450}"/>
              </a:ext>
            </a:extLst>
          </p:cNvPr>
          <p:cNvSpPr/>
          <p:nvPr/>
        </p:nvSpPr>
        <p:spPr>
          <a:xfrm>
            <a:off x="1062467" y="1164414"/>
            <a:ext cx="409759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Тут має бути </a:t>
            </a:r>
          </a:p>
          <a:p>
            <a:pPr algn="ctr"/>
            <a:r>
              <a:rPr lang="uk-U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короткий </a:t>
            </a:r>
          </a:p>
          <a:p>
            <a:pPr algn="ctr"/>
            <a:r>
              <a:rPr lang="uk-U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текст</a:t>
            </a:r>
          </a:p>
        </p:txBody>
      </p:sp>
      <p:pic>
        <p:nvPicPr>
          <p:cNvPr id="4098" name="Picture 2" descr="Моноблок Dell Inspiron 2350 Сенсорный | COMPUS.COM.UA">
            <a:extLst>
              <a:ext uri="{FF2B5EF4-FFF2-40B4-BE49-F238E27FC236}">
                <a16:creationId xmlns:a16="http://schemas.microsoft.com/office/drawing/2014/main" id="{803A55BA-9EE0-F543-115F-23287C89F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90366" y="495479"/>
            <a:ext cx="6571331" cy="505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816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цифровые технологии - 61 фото">
            <a:extLst>
              <a:ext uri="{FF2B5EF4-FFF2-40B4-BE49-F238E27FC236}">
                <a16:creationId xmlns:a16="http://schemas.microsoft.com/office/drawing/2014/main" id="{7E3D04F5-E65E-FA3A-46CE-52613265E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F9F00803-E6F7-93F6-2F9C-4587EED51B9B}"/>
              </a:ext>
            </a:extLst>
          </p:cNvPr>
          <p:cNvSpPr/>
          <p:nvPr/>
        </p:nvSpPr>
        <p:spPr>
          <a:xfrm>
            <a:off x="3310770" y="5857335"/>
            <a:ext cx="5190897" cy="69011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Повернутися на головну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F34F158-FF3C-8862-A2C6-086247804450}"/>
              </a:ext>
            </a:extLst>
          </p:cNvPr>
          <p:cNvSpPr/>
          <p:nvPr/>
        </p:nvSpPr>
        <p:spPr>
          <a:xfrm>
            <a:off x="1062467" y="1164414"/>
            <a:ext cx="409759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Тут має бути </a:t>
            </a:r>
          </a:p>
          <a:p>
            <a:pPr algn="ctr"/>
            <a:r>
              <a:rPr lang="uk-U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короткий </a:t>
            </a:r>
          </a:p>
          <a:p>
            <a:pPr algn="ctr"/>
            <a:r>
              <a:rPr lang="uk-U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текст</a:t>
            </a:r>
          </a:p>
        </p:txBody>
      </p:sp>
      <p:pic>
        <p:nvPicPr>
          <p:cNvPr id="5122" name="Picture 2" descr="Планшет PNG фото">
            <a:extLst>
              <a:ext uri="{FF2B5EF4-FFF2-40B4-BE49-F238E27FC236}">
                <a16:creationId xmlns:a16="http://schemas.microsoft.com/office/drawing/2014/main" id="{223023FF-3562-BB01-D612-1B5A41F3C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75" y="1121281"/>
            <a:ext cx="5386460" cy="364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623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для презентации цифровые технологии - 61 фото">
            <a:extLst>
              <a:ext uri="{FF2B5EF4-FFF2-40B4-BE49-F238E27FC236}">
                <a16:creationId xmlns:a16="http://schemas.microsoft.com/office/drawing/2014/main" id="{7E3D04F5-E65E-FA3A-46CE-52613265E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F9F00803-E6F7-93F6-2F9C-4587EED51B9B}"/>
              </a:ext>
            </a:extLst>
          </p:cNvPr>
          <p:cNvSpPr/>
          <p:nvPr/>
        </p:nvSpPr>
        <p:spPr>
          <a:xfrm>
            <a:off x="3310770" y="5857335"/>
            <a:ext cx="5190897" cy="69011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Повернутися на головну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F34F158-FF3C-8862-A2C6-086247804450}"/>
              </a:ext>
            </a:extLst>
          </p:cNvPr>
          <p:cNvSpPr/>
          <p:nvPr/>
        </p:nvSpPr>
        <p:spPr>
          <a:xfrm>
            <a:off x="1062467" y="1164414"/>
            <a:ext cx="409759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Тут має бути </a:t>
            </a:r>
          </a:p>
          <a:p>
            <a:pPr algn="ctr"/>
            <a:r>
              <a:rPr lang="uk-U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короткий </a:t>
            </a:r>
          </a:p>
          <a:p>
            <a:pPr algn="ctr"/>
            <a:r>
              <a:rPr lang="uk-U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текст</a:t>
            </a:r>
          </a:p>
        </p:txBody>
      </p:sp>
      <p:pic>
        <p:nvPicPr>
          <p:cNvPr id="3076" name="Picture 4" descr="Пнг Смартфон телефон 33 фото">
            <a:extLst>
              <a:ext uri="{FF2B5EF4-FFF2-40B4-BE49-F238E27FC236}">
                <a16:creationId xmlns:a16="http://schemas.microsoft.com/office/drawing/2014/main" id="{E3FFB104-7964-8CF2-CEBF-23494D422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264" y="964883"/>
            <a:ext cx="5889536" cy="392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184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38</Words>
  <Application>Microsoft Office PowerPoint</Application>
  <PresentationFormat>Широкий екран</PresentationFormat>
  <Paragraphs>20</Paragraphs>
  <Slides>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Arial Black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Влад Хомич</dc:creator>
  <cp:lastModifiedBy>Влад Хомич</cp:lastModifiedBy>
  <cp:revision>2</cp:revision>
  <dcterms:created xsi:type="dcterms:W3CDTF">2025-01-30T14:15:28Z</dcterms:created>
  <dcterms:modified xsi:type="dcterms:W3CDTF">2026-09-29T08:21:20Z</dcterms:modified>
</cp:coreProperties>
</file>